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</p:sldIdLst>
  <p:sldSz cx="7561263" cy="108013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3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70">
          <p15:clr>
            <a:srgbClr val="A4A3A4"/>
          </p15:clr>
        </p15:guide>
        <p15:guide id="2" pos="315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2328" y="54"/>
      </p:cViewPr>
      <p:guideLst>
        <p:guide orient="horz" pos="3403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494" y="-96"/>
      </p:cViewPr>
      <p:guideLst>
        <p:guide orient="horz" pos="2170"/>
        <p:guide pos="315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591" cy="3448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76399" y="0"/>
            <a:ext cx="4341591" cy="3448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B0C535-C353-4802-8F41-0F16D7B1781A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42227"/>
            <a:ext cx="4341591" cy="3448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76399" y="6542227"/>
            <a:ext cx="4341591" cy="3448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7779E0-A8E0-49DC-94CC-48332FCA5C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88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355423"/>
            <a:ext cx="6427074" cy="23152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120766"/>
            <a:ext cx="5292884" cy="27603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EBEE-2CDC-41E7-BAF1-B661373D1386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4EC8-F309-4781-8D9F-B540E1102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EBEE-2CDC-41E7-BAF1-B661373D1386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4EC8-F309-4781-8D9F-B540E1102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1916" y="432558"/>
            <a:ext cx="1701284" cy="921615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8064" y="432558"/>
            <a:ext cx="4977831" cy="921615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EBEE-2CDC-41E7-BAF1-B661373D1386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4EC8-F309-4781-8D9F-B540E1102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EBEE-2CDC-41E7-BAF1-B661373D1386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4EC8-F309-4781-8D9F-B540E1102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7" y="6940869"/>
            <a:ext cx="6427074" cy="214526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7" y="4578076"/>
            <a:ext cx="6427074" cy="236279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EBEE-2CDC-41E7-BAF1-B661373D1386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4EC8-F309-4781-8D9F-B540E1102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8063" y="2520317"/>
            <a:ext cx="3339558" cy="7128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3642" y="2520317"/>
            <a:ext cx="3339558" cy="7128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EBEE-2CDC-41E7-BAF1-B661373D1386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4EC8-F309-4781-8D9F-B540E1102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17805"/>
            <a:ext cx="3340871" cy="1007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3" y="3425429"/>
            <a:ext cx="3340871" cy="6223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9" y="2417805"/>
            <a:ext cx="3342183" cy="1007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9" y="3425429"/>
            <a:ext cx="3342183" cy="6223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EBEE-2CDC-41E7-BAF1-B661373D1386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4EC8-F309-4781-8D9F-B540E1102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EBEE-2CDC-41E7-BAF1-B661373D1386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4EC8-F309-4781-8D9F-B540E1102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EBEE-2CDC-41E7-BAF1-B661373D1386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4EC8-F309-4781-8D9F-B540E1102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6" y="430056"/>
            <a:ext cx="2487603" cy="183022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4" y="430057"/>
            <a:ext cx="4226956" cy="92186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6" y="2260283"/>
            <a:ext cx="2487603" cy="7388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EBEE-2CDC-41E7-BAF1-B661373D1386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4EC8-F309-4781-8D9F-B540E1102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560946"/>
            <a:ext cx="4536758" cy="8926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65121"/>
            <a:ext cx="4536758" cy="648081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453557"/>
            <a:ext cx="4536758" cy="12676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EBEE-2CDC-41E7-BAF1-B661373D1386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04EC8-F309-4781-8D9F-B540E1102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5" y="432555"/>
            <a:ext cx="6805137" cy="18002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5" y="2520317"/>
            <a:ext cx="6805137" cy="71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5" y="10011255"/>
            <a:ext cx="1764295" cy="57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6EBEE-2CDC-41E7-BAF1-B661373D1386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10011255"/>
            <a:ext cx="2394400" cy="57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7" y="10011255"/>
            <a:ext cx="1764295" cy="57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04EC8-F309-4781-8D9F-B540E1102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ья\Pictures\пальчиковые шаги\343296_1423b6e9820647359640d4a84c21318f_mv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091" y="288107"/>
            <a:ext cx="7092000" cy="10133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Наталья\Pictures\пальчиковые шаги\image (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239" y="360115"/>
            <a:ext cx="7092000" cy="10153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Наталья\Pictures\пальчиковые шаги\image (1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239" y="288107"/>
            <a:ext cx="7092000" cy="10153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Наталья\Pictures\пальчиковые шаги\image 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239" y="288107"/>
            <a:ext cx="7092000" cy="10153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Наталья\Pictures\пальчиковые шаги\image (1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231" y="360115"/>
            <a:ext cx="7092000" cy="10153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Наталья\Pictures\пальчиковые шаги\image (1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239" y="360115"/>
            <a:ext cx="7092000" cy="10153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Наталья\Pictures\пальчиковые шаги\image (1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239" y="360115"/>
            <a:ext cx="7092000" cy="10153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лья\Pictures\пальчиковые шаги\hello_html_421cc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231" y="216099"/>
            <a:ext cx="7092000" cy="10153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лья\Pictures\пальчиковые шаги\091ec003c7bce9096788e2b5db3dbc6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239" y="288107"/>
            <a:ext cx="7092000" cy="101506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аталья\Pictures\пальчиковые шаги\hi3W_ngCB5ga_1200x0_AybP2us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239" y="360113"/>
            <a:ext cx="7092000" cy="101531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аталья\Pictures\пальчиковые шаги\image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239" y="360115"/>
            <a:ext cx="7092000" cy="101532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аталья\Pictures\пальчиковые шаги\image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13" y="320675"/>
            <a:ext cx="7092000" cy="1019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талья\Pictures\пальчиковые шаги\image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13" y="320675"/>
            <a:ext cx="7092000" cy="1012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Наталья\Pictures\пальчиковые шаги\image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239" y="360115"/>
            <a:ext cx="7092000" cy="10153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Наталья\Pictures\пальчиковые шаги\image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231" y="288107"/>
            <a:ext cx="7092000" cy="10153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0</Words>
  <Application>Microsoft Office PowerPoint</Application>
  <PresentationFormat>Произвольный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User</cp:lastModifiedBy>
  <cp:revision>41</cp:revision>
  <dcterms:created xsi:type="dcterms:W3CDTF">2020-03-19T11:43:47Z</dcterms:created>
  <dcterms:modified xsi:type="dcterms:W3CDTF">2021-12-21T14:27:58Z</dcterms:modified>
</cp:coreProperties>
</file>