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9B752E0-F8C6-431E-BDE0-9C6E78CD3F5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B041C7B-226C-40E6-BE40-D07209241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71600" y="4343400"/>
            <a:ext cx="7772400" cy="197485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spc="0" dirty="0" smtClean="0">
                <a:ln/>
                <a:solidFill>
                  <a:schemeClr val="accent3"/>
                </a:solidFill>
              </a:rPr>
              <a:t>Знакомство с зимующими </a:t>
            </a:r>
            <a:r>
              <a:rPr lang="ru-RU" b="1" spc="0" dirty="0" smtClean="0">
                <a:ln/>
                <a:solidFill>
                  <a:schemeClr val="accent3"/>
                </a:solidFill>
              </a:rPr>
              <a:t>птицами </a:t>
            </a:r>
            <a:r>
              <a:rPr lang="ru-RU" b="1" spc="0" dirty="0" smtClean="0">
                <a:ln/>
                <a:solidFill>
                  <a:schemeClr val="accent3"/>
                </a:solidFill>
              </a:rPr>
              <a:t>Подготовила: Осипова А.В</a:t>
            </a:r>
            <a:endParaRPr lang="ru-RU" b="1" spc="0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\Мои документы\Мои рисунки\vorona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857620" y="1571612"/>
            <a:ext cx="4067175" cy="37528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- Кар-кар-кар! - кричит плутовка.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Ну и ловкая воровка!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Все блестящие вещицы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Очень любит эта птица!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 она вам всем знакома,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Как зовут ее? ...(ворона)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Мои рисунки\sin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857620" y="1714488"/>
            <a:ext cx="3810000" cy="36766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fontScale="92500" lnSpcReduction="2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 зимой ей не сидится:</a:t>
            </a:r>
          </a:p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Над моим окном кружится,</a:t>
            </a:r>
          </a:p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Хлебных крошек и пшеницы</a:t>
            </a:r>
          </a:p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Просит к завтраку... </a:t>
            </a:r>
          </a:p>
          <a:p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(Синица)</a:t>
            </a: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714744" y="1785926"/>
            <a:ext cx="4572000" cy="34290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285720" y="500042"/>
            <a:ext cx="2228880" cy="5507058"/>
          </a:xfrm>
        </p:spPr>
        <p:txBody>
          <a:bodyPr>
            <a:noAutofit/>
          </a:bodyPr>
          <a:lstStyle/>
          <a:p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Птичка шумная, </a:t>
            </a:r>
            <a:r>
              <a:rPr lang="ru-RU" sz="20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свищит</a:t>
            </a:r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. Прозывался он - ямщик. Схватит в клюв жука - еда. По стволам туда- сюда Ползает он целый день Называют ... </a:t>
            </a:r>
            <a:r>
              <a:rPr lang="ru-RU" sz="2000" b="1" i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(Поползень)</a:t>
            </a:r>
            <a: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br>
              <a:rPr lang="ru-RU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</a:br>
            <a:endParaRPr lang="ru-RU" sz="20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143240" y="1857364"/>
            <a:ext cx="5486400" cy="36766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lnSpcReduction="1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400" b="1" dirty="0" smtClean="0">
                <a:ln/>
                <a:solidFill>
                  <a:schemeClr val="accent3"/>
                </a:solidFill>
              </a:rPr>
              <a:t>Звонко свистнет тут и там, </a:t>
            </a:r>
          </a:p>
          <a:p>
            <a:r>
              <a:rPr lang="ru-RU" sz="2400" b="1" dirty="0" smtClean="0">
                <a:ln/>
                <a:solidFill>
                  <a:schemeClr val="accent3"/>
                </a:solidFill>
              </a:rPr>
              <a:t>Мышкой лазит по стволам, </a:t>
            </a:r>
          </a:p>
          <a:p>
            <a:r>
              <a:rPr lang="ru-RU" sz="2400" b="1" dirty="0" smtClean="0">
                <a:ln/>
                <a:solidFill>
                  <a:schemeClr val="accent3"/>
                </a:solidFill>
              </a:rPr>
              <a:t>Тонкий свист достигнет уха, </a:t>
            </a:r>
          </a:p>
          <a:p>
            <a:r>
              <a:rPr lang="ru-RU" sz="2400" b="1" dirty="0" smtClean="0">
                <a:ln/>
                <a:solidFill>
                  <a:schemeClr val="accent3"/>
                </a:solidFill>
              </a:rPr>
              <a:t>Значит, где-то здесь ...(пищуха)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Мои документы\Мои рисунки\vorobey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4143372" y="1785926"/>
            <a:ext cx="3733800" cy="37528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28750"/>
            <a:ext cx="2514600" cy="4572000"/>
          </a:xfrm>
        </p:spPr>
        <p:txBody>
          <a:bodyPr>
            <a:normAutofit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Найдешь её в своём дворе,</a:t>
            </a:r>
          </a:p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Она на радость детворе.</a:t>
            </a:r>
          </a:p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Ты обижать её не смей!</a:t>
            </a:r>
          </a:p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Эта птичка - ...(ВОРОБЕЙ)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Мои документы\Мои рисунки\dyatel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4286248" y="1571612"/>
            <a:ext cx="3752850" cy="37528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лесу, под щебет,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Звон и свист,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Стучит лесной телеграфист: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"Здорово, дрозд, приятель!"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ставит подпись ...(дятел)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Мои документы\Мои рисунки\snegir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4143372" y="1785926"/>
            <a:ext cx="3752850" cy="375285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Птички на деревья сели,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Посчитай-ка: раз, два, три…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зимовку прилетели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красной грудкой ...(снегири)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357554" y="1785926"/>
            <a:ext cx="5238750" cy="3495675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lnSpcReduction="10000"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 страшны ему метели, </a:t>
            </a:r>
          </a:p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Гнезда вьет зимой на ели, </a:t>
            </a:r>
          </a:p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Крик его отрывист, прост, </a:t>
            </a:r>
          </a:p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Кривоносый красный ...(клест)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3143240" y="1785926"/>
            <a:ext cx="5486400" cy="36576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2514600" cy="4572000"/>
          </a:xfrm>
        </p:spPr>
        <p:txBody>
          <a:bodyPr>
            <a:normAutofit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Все стрекочет и вертится, 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Ей на месте не сидится, 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Длиннохвоста, белобока 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Вороватая ...(сорока)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53</TotalTime>
  <Words>228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Метро</vt:lpstr>
      <vt:lpstr>Знакомство с зимующими птицами Подготовила: Осипова А.В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зимующими птицами</dc:title>
  <dc:creator>OS</dc:creator>
  <cp:lastModifiedBy>Пользователь</cp:lastModifiedBy>
  <cp:revision>7</cp:revision>
  <dcterms:created xsi:type="dcterms:W3CDTF">2019-01-26T10:44:05Z</dcterms:created>
  <dcterms:modified xsi:type="dcterms:W3CDTF">2019-03-21T09:41:12Z</dcterms:modified>
</cp:coreProperties>
</file>