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5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3C5C64BC-45B7-4BB7-803F-8F2F96A177C5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0DDEF64-A71E-4284-8CF1-153C7F54F3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64BC-45B7-4BB7-803F-8F2F96A177C5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DEF64-A71E-4284-8CF1-153C7F54F3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64BC-45B7-4BB7-803F-8F2F96A177C5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DEF64-A71E-4284-8CF1-153C7F54F3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3C5C64BC-45B7-4BB7-803F-8F2F96A177C5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DEF64-A71E-4284-8CF1-153C7F54F3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3C5C64BC-45B7-4BB7-803F-8F2F96A177C5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0DDEF64-A71E-4284-8CF1-153C7F54F3E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C5C64BC-45B7-4BB7-803F-8F2F96A177C5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0DDEF64-A71E-4284-8CF1-153C7F54F3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3C5C64BC-45B7-4BB7-803F-8F2F96A177C5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0DDEF64-A71E-4284-8CF1-153C7F54F3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64BC-45B7-4BB7-803F-8F2F96A177C5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DEF64-A71E-4284-8CF1-153C7F54F3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C5C64BC-45B7-4BB7-803F-8F2F96A177C5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0DDEF64-A71E-4284-8CF1-153C7F54F3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3C5C64BC-45B7-4BB7-803F-8F2F96A177C5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0DDEF64-A71E-4284-8CF1-153C7F54F3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3C5C64BC-45B7-4BB7-803F-8F2F96A177C5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0DDEF64-A71E-4284-8CF1-153C7F54F3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C5C64BC-45B7-4BB7-803F-8F2F96A177C5}" type="datetimeFigureOut">
              <a:rPr lang="ru-RU" smtClean="0"/>
              <a:pPr/>
              <a:t>13.12.2018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0DDEF64-A71E-4284-8CF1-153C7F54F3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Консультация для родителей «Безопасность детей во время новогодних праздников»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lvl="2"/>
            <a:endParaRPr lang="ru-RU" dirty="0" smtClean="0"/>
          </a:p>
          <a:p>
            <a:pPr lvl="2"/>
            <a:endParaRPr lang="ru-RU" dirty="0" smtClean="0"/>
          </a:p>
          <a:p>
            <a:pPr lvl="2"/>
            <a:endParaRPr lang="ru-RU" dirty="0" smtClean="0"/>
          </a:p>
          <a:p>
            <a:pPr lvl="2"/>
            <a:endParaRPr lang="ru-RU" dirty="0" smtClean="0"/>
          </a:p>
          <a:p>
            <a:pPr lvl="2"/>
            <a:r>
              <a:rPr lang="ru-RU" dirty="0" smtClean="0"/>
              <a:t>Подготовила воспитатель Осипова А.В</a:t>
            </a:r>
            <a:endParaRPr lang="ru-RU" dirty="0"/>
          </a:p>
        </p:txBody>
      </p:sp>
      <p:pic>
        <p:nvPicPr>
          <p:cNvPr id="8195" name="Picture 3" descr="C:\Users\Пользователь\Pictures\ff9070ce4e27a4e65b1609902355819e.jpg"/>
          <p:cNvPicPr>
            <a:picLocks noGrp="1" noChangeAspect="1" noChangeArrowheads="1"/>
          </p:cNvPicPr>
          <p:nvPr>
            <p:ph type="pic" idx="4294967295"/>
          </p:nvPr>
        </p:nvPicPr>
        <p:blipFill>
          <a:blip r:embed="rId2"/>
          <a:srcRect t="10028" b="10028"/>
          <a:stretch>
            <a:fillRect/>
          </a:stretch>
        </p:blipFill>
        <p:spPr bwMode="auto">
          <a:xfrm>
            <a:off x="1643042" y="1857364"/>
            <a:ext cx="5500726" cy="4114828"/>
          </a:xfrm>
          <a:prstGeom prst="ellips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Пользователь\Pictures\img20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7858125" cy="58943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Пользователь\Pictures\Slide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142844" y="107554"/>
            <a:ext cx="9001156" cy="6750446"/>
          </a:xfrm>
          <a:prstGeom prst="heptagon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Pictures\img14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714348" y="571480"/>
            <a:ext cx="7715250" cy="57880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cover dir="l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Pictures\img15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714348" y="428604"/>
            <a:ext cx="8001000" cy="60007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ользователь\Pictures\img16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428596" y="0"/>
            <a:ext cx="8286750" cy="62150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Pictures\img1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785786" y="214290"/>
            <a:ext cx="8143875" cy="61087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ользователь\Pictures\img18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215312" cy="616108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ользователь\Pictures\img19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428596" y="214290"/>
            <a:ext cx="8143875" cy="61087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Пользователь\Pictures\slide_16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214313" y="857250"/>
            <a:ext cx="8929687" cy="55911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101</TotalTime>
  <Words>15</Words>
  <Application>Microsoft Office PowerPoint</Application>
  <PresentationFormat>Экран (4:3)</PresentationFormat>
  <Paragraphs>13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Яркая</vt:lpstr>
      <vt:lpstr>Консультация для родителей «Безопасность детей во время новогодних праздников»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OS</cp:lastModifiedBy>
  <cp:revision>11</cp:revision>
  <dcterms:created xsi:type="dcterms:W3CDTF">2018-12-05T11:16:03Z</dcterms:created>
  <dcterms:modified xsi:type="dcterms:W3CDTF">2018-12-13T16:50:53Z</dcterms:modified>
</cp:coreProperties>
</file>