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4" r:id="rId5"/>
    <p:sldId id="259" r:id="rId6"/>
    <p:sldId id="265" r:id="rId7"/>
    <p:sldId id="263" r:id="rId8"/>
    <p:sldId id="260" r:id="rId9"/>
    <p:sldId id="266" r:id="rId10"/>
    <p:sldId id="267" r:id="rId11"/>
    <p:sldId id="261" r:id="rId12"/>
    <p:sldId id="262" r:id="rId13"/>
    <p:sldId id="270" r:id="rId14"/>
    <p:sldId id="268" r:id="rId15"/>
    <p:sldId id="269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73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2CE94-BD40-4EFC-9158-A761EE747899}" type="datetimeFigureOut">
              <a:rPr lang="ru-RU" smtClean="0"/>
              <a:t>18.04.2023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0EB9D-33F8-4D5F-8041-6596E42BF7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3757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2CE94-BD40-4EFC-9158-A761EE747899}" type="datetimeFigureOut">
              <a:rPr lang="ru-RU" smtClean="0"/>
              <a:t>18.04.2023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0EB9D-33F8-4D5F-8041-6596E42BF7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87842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2CE94-BD40-4EFC-9158-A761EE747899}" type="datetimeFigureOut">
              <a:rPr lang="ru-RU" smtClean="0"/>
              <a:t>18.04.2023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0EB9D-33F8-4D5F-8041-6596E42BF7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39616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2CE94-BD40-4EFC-9158-A761EE747899}" type="datetimeFigureOut">
              <a:rPr lang="ru-RU" smtClean="0"/>
              <a:t>18.04.2023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0EB9D-33F8-4D5F-8041-6596E42BF7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5164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2CE94-BD40-4EFC-9158-A761EE747899}" type="datetimeFigureOut">
              <a:rPr lang="ru-RU" smtClean="0"/>
              <a:t>18.04.2023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0EB9D-33F8-4D5F-8041-6596E42BF7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99663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2CE94-BD40-4EFC-9158-A761EE747899}" type="datetimeFigureOut">
              <a:rPr lang="ru-RU" smtClean="0"/>
              <a:t>18.04.2023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0EB9D-33F8-4D5F-8041-6596E42BF7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4900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2CE94-BD40-4EFC-9158-A761EE747899}" type="datetimeFigureOut">
              <a:rPr lang="ru-RU" smtClean="0"/>
              <a:t>18.04.2023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0EB9D-33F8-4D5F-8041-6596E42BF7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6128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2CE94-BD40-4EFC-9158-A761EE747899}" type="datetimeFigureOut">
              <a:rPr lang="ru-RU" smtClean="0"/>
              <a:t>18.04.2023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0EB9D-33F8-4D5F-8041-6596E42BF7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3103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2CE94-BD40-4EFC-9158-A761EE747899}" type="datetimeFigureOut">
              <a:rPr lang="ru-RU" smtClean="0"/>
              <a:t>18.04.2023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0EB9D-33F8-4D5F-8041-6596E42BF7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50067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2CE94-BD40-4EFC-9158-A761EE747899}" type="datetimeFigureOut">
              <a:rPr lang="ru-RU" smtClean="0"/>
              <a:t>18.04.2023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0EB9D-33F8-4D5F-8041-6596E42BF7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14561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2CE94-BD40-4EFC-9158-A761EE747899}" type="datetimeFigureOut">
              <a:rPr lang="ru-RU" smtClean="0"/>
              <a:t>18.04.2023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0EB9D-33F8-4D5F-8041-6596E42BF7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6936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12CE94-BD40-4EFC-9158-A761EE747899}" type="datetimeFigureOut">
              <a:rPr lang="ru-RU" smtClean="0"/>
              <a:t>18.04.2023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10EB9D-33F8-4D5F-8041-6596E42BF7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4614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Пользователь\Downloads\1675451703_gas-kvas-com-p-fonovie-risunki-dlya-dou-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164" y="-29344"/>
            <a:ext cx="9144000" cy="6887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1187624" y="1268760"/>
            <a:ext cx="6400800" cy="1752600"/>
          </a:xfrm>
        </p:spPr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Приемы педагогического творчества в режимных моментах</a:t>
            </a:r>
            <a:r>
              <a:rPr lang="ru-RU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724128" y="4437112"/>
            <a:ext cx="26959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Подготовила воспитатель</a:t>
            </a:r>
          </a:p>
          <a:p>
            <a:r>
              <a:rPr lang="ru-RU" dirty="0" smtClean="0"/>
              <a:t>Осипова А.В</a:t>
            </a:r>
            <a:endParaRPr lang="ru-RU" dirty="0"/>
          </a:p>
        </p:txBody>
      </p:sp>
      <p:pic>
        <p:nvPicPr>
          <p:cNvPr id="1027" name="Picture 3" descr="C:\Users\Пользователь\Downloads\957759_3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424772"/>
            <a:ext cx="3789040" cy="3789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39552" y="980728"/>
            <a:ext cx="71066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МДОУ « Детский сад Солнышко </a:t>
            </a:r>
            <a:r>
              <a:rPr lang="ru-RU" dirty="0" err="1" smtClean="0"/>
              <a:t>Сонковского</a:t>
            </a:r>
            <a:r>
              <a:rPr lang="ru-RU" dirty="0" smtClean="0"/>
              <a:t> муниципального округа»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860032" y="5877272"/>
            <a:ext cx="14231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Апрель,2023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84339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Пользователь\Downloads\1675451703_gas-kvas-com-p-fonovie-risunki-dlya-dou-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12157" y="1052736"/>
            <a:ext cx="37657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chemeClr val="accent4">
                    <a:lumMod val="50000"/>
                  </a:schemeClr>
                </a:solidFill>
              </a:rPr>
              <a:t>«Песочные часы»</a:t>
            </a:r>
            <a:endParaRPr lang="ru-RU" sz="36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5122" name="Picture 2" descr="C:\Users\Пользователь\Downloads\20230417_10054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453" y="2132856"/>
            <a:ext cx="2211710" cy="2948947"/>
          </a:xfrm>
          <a:prstGeom prst="rect">
            <a:avLst/>
          </a:prstGeom>
          <a:ln w="127000" cap="rnd">
            <a:solidFill>
              <a:srgbClr val="92D050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Пользователь\Downloads\20230417_10062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463652"/>
            <a:ext cx="2294397" cy="305919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C000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5124" name="Picture 4" descr="C:\Users\Пользователь\Downloads\20230417_10150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2776300"/>
            <a:ext cx="2915816" cy="218686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accent5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03280439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Пользователь\Downloads\1675451703_gas-kvas-com-p-fonovie-risunki-dlya-dou-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15038"/>
            <a:ext cx="9360024" cy="6842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Пользователь\Downloads\20230412_12275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131" y="2636912"/>
            <a:ext cx="2376264" cy="3168352"/>
          </a:xfrm>
          <a:prstGeom prst="rect">
            <a:avLst/>
          </a:prstGeom>
          <a:noFill/>
          <a:ln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Пользователь\Downloads\20230412_12365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3722894"/>
            <a:ext cx="1944216" cy="2592288"/>
          </a:xfrm>
          <a:prstGeom prst="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:\Users\Пользователь\Downloads\20230412_12372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8897" y="1700808"/>
            <a:ext cx="1996488" cy="2661984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C:\Users\Пользователь\Downloads\20230412_12395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3019" y="4581128"/>
            <a:ext cx="2208245" cy="1656184"/>
          </a:xfrm>
          <a:prstGeom prst="rect">
            <a:avLst/>
          </a:prstGeom>
          <a:noFill/>
          <a:ln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229263" y="1052736"/>
            <a:ext cx="529144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B0F0"/>
                </a:solidFill>
              </a:rPr>
              <a:t>Общество «Чистых тарелок»</a:t>
            </a:r>
            <a:endParaRPr lang="ru-RU" sz="32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2515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Пользователь\Downloads\1675451703_gas-kvas-com-p-fonovie-risunki-dlya-dou-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1504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123317" y="1339844"/>
            <a:ext cx="248497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3">
                    <a:lumMod val="75000"/>
                  </a:schemeClr>
                </a:solidFill>
              </a:rPr>
              <a:t>«Фея сна»</a:t>
            </a:r>
            <a:endParaRPr lang="ru-RU" sz="40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2050" name="Picture 2" descr="C:\Users\Пользователь\Downloads\20230413_12441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5" y="2357610"/>
            <a:ext cx="2578025" cy="290629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sp>
        <p:nvSpPr>
          <p:cNvPr id="3" name="AutoShape 4" descr="https://ae04.alicdn.com/kf/H3e22eac864cb4d51a735f2ae20e56011Y/5d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095552"/>
            <a:ext cx="3168352" cy="3168352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6081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Пользователь\Downloads\1675451703_gas-kvas-com-p-fonovie-risunki-dlya-dou-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2163" y="-363538"/>
            <a:ext cx="10728326" cy="7585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979712" y="1340768"/>
            <a:ext cx="528939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chemeClr val="accent6">
                    <a:lumMod val="75000"/>
                  </a:schemeClr>
                </a:solidFill>
              </a:rPr>
              <a:t>«Коврик </a:t>
            </a:r>
            <a:r>
              <a:rPr lang="ru-RU" sz="4000" b="1" dirty="0" err="1" smtClean="0">
                <a:solidFill>
                  <a:schemeClr val="accent6">
                    <a:lumMod val="75000"/>
                  </a:schemeClr>
                </a:solidFill>
              </a:rPr>
              <a:t>примерения</a:t>
            </a:r>
            <a:r>
              <a:rPr lang="ru-RU" sz="4000" b="1" dirty="0" smtClean="0">
                <a:solidFill>
                  <a:schemeClr val="accent6">
                    <a:lumMod val="75000"/>
                  </a:schemeClr>
                </a:solidFill>
              </a:rPr>
              <a:t>»</a:t>
            </a:r>
            <a:endParaRPr lang="ru-RU" sz="40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3075" name="Picture 3" descr="C:\Users\Пользователь\Downloads\20230413_12054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36040"/>
            <a:ext cx="2409732" cy="321297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accent6">
                <a:lumMod val="40000"/>
                <a:lumOff val="60000"/>
              </a:schemeClr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3076" name="Picture 4" descr="C:\Users\Пользователь\Downloads\20230413_12044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2780928"/>
            <a:ext cx="2512006" cy="334934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" name="Picture 2" descr="C:\Users\Пользователь\Downloads\20230418_16402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4365104"/>
            <a:ext cx="2771800" cy="2078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Пользователь\Downloads\20230418_16393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2254440"/>
            <a:ext cx="2589244" cy="1941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737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Пользователь\Downloads\1675451703_gas-kvas-com-p-fonovie-risunki-dlya-dou-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902"/>
            <a:ext cx="9144000" cy="6788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843808" y="1340768"/>
            <a:ext cx="357501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00B0F0"/>
                </a:solidFill>
              </a:rPr>
              <a:t>«Я  - лучший»</a:t>
            </a:r>
            <a:endParaRPr lang="ru-RU" sz="4400" b="1" dirty="0">
              <a:solidFill>
                <a:srgbClr val="00B0F0"/>
              </a:solidFill>
            </a:endParaRPr>
          </a:p>
        </p:txBody>
      </p:sp>
      <p:pic>
        <p:nvPicPr>
          <p:cNvPr id="4098" name="Picture 2" descr="C:\Users\Пользователь\Downloads\20230413_12225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276475"/>
            <a:ext cx="4355976" cy="326698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0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1026" name="Picture 2" descr="C:\Users\Пользователь\Downloads\20230417_08063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068960"/>
            <a:ext cx="2400266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6378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8613" y="2508250"/>
            <a:ext cx="3549451" cy="3152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4" name="Picture 2" descr="C:\Users\Пользователь\Downloads\1675451703_gas-kvas-com-p-fonovie-risunki-dlya-dou-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57" y="17251"/>
            <a:ext cx="9144000" cy="6844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43608" y="1052736"/>
            <a:ext cx="4572000" cy="507831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 smtClean="0"/>
              <a:t>  </a:t>
            </a:r>
            <a:r>
              <a:rPr lang="ru-RU" b="1" dirty="0" smtClean="0">
                <a:solidFill>
                  <a:srgbClr val="7030A0"/>
                </a:solidFill>
              </a:rPr>
              <a:t>От </a:t>
            </a:r>
            <a:r>
              <a:rPr lang="ru-RU" b="1" dirty="0">
                <a:solidFill>
                  <a:srgbClr val="7030A0"/>
                </a:solidFill>
              </a:rPr>
              <a:t>нас, педагогов, </a:t>
            </a:r>
            <a:r>
              <a:rPr lang="ru-RU" b="1" dirty="0" smtClean="0">
                <a:solidFill>
                  <a:srgbClr val="7030A0"/>
                </a:solidFill>
              </a:rPr>
              <a:t>     нашего</a:t>
            </a:r>
            <a:r>
              <a:rPr lang="ru-RU" b="1" dirty="0">
                <a:solidFill>
                  <a:srgbClr val="7030A0"/>
                </a:solidFill>
              </a:rPr>
              <a:t> творческого подхода к </a:t>
            </a:r>
            <a:r>
              <a:rPr lang="ru-RU" b="1" dirty="0" smtClean="0">
                <a:solidFill>
                  <a:srgbClr val="7030A0"/>
                </a:solidFill>
              </a:rPr>
              <a:t>  образовательному </a:t>
            </a:r>
            <a:r>
              <a:rPr lang="ru-RU" b="1" dirty="0">
                <a:solidFill>
                  <a:srgbClr val="7030A0"/>
                </a:solidFill>
              </a:rPr>
              <a:t>процессу, в том числе и </a:t>
            </a:r>
            <a:r>
              <a:rPr lang="ru-RU" b="1" dirty="0" smtClean="0">
                <a:solidFill>
                  <a:srgbClr val="7030A0"/>
                </a:solidFill>
              </a:rPr>
              <a:t> к</a:t>
            </a:r>
            <a:r>
              <a:rPr lang="ru-RU" b="1" dirty="0">
                <a:solidFill>
                  <a:srgbClr val="7030A0"/>
                </a:solidFill>
              </a:rPr>
              <a:t> режимным моментам, </a:t>
            </a:r>
            <a:r>
              <a:rPr lang="ru-RU" b="1" dirty="0" smtClean="0">
                <a:solidFill>
                  <a:srgbClr val="7030A0"/>
                </a:solidFill>
              </a:rPr>
              <a:t>зависит:  </a:t>
            </a:r>
          </a:p>
          <a:p>
            <a:pPr marL="285750" indent="-285750">
              <a:lnSpc>
                <a:spcPct val="15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7030A0"/>
                </a:solidFill>
              </a:rPr>
              <a:t>   насыщенность </a:t>
            </a:r>
            <a:r>
              <a:rPr lang="ru-RU" b="1" dirty="0">
                <a:solidFill>
                  <a:srgbClr val="7030A0"/>
                </a:solidFill>
              </a:rPr>
              <a:t>времяпрепровождения детей в детском </a:t>
            </a:r>
            <a:r>
              <a:rPr lang="ru-RU" b="1" dirty="0" smtClean="0">
                <a:solidFill>
                  <a:srgbClr val="7030A0"/>
                </a:solidFill>
              </a:rPr>
              <a:t>саду;</a:t>
            </a:r>
          </a:p>
          <a:p>
            <a:pPr marL="285750" indent="-285750">
              <a:lnSpc>
                <a:spcPct val="15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7030A0"/>
                </a:solidFill>
              </a:rPr>
              <a:t>создание </a:t>
            </a:r>
            <a:r>
              <a:rPr lang="ru-RU" b="1" dirty="0">
                <a:solidFill>
                  <a:srgbClr val="7030A0"/>
                </a:solidFill>
              </a:rPr>
              <a:t>уюта и </a:t>
            </a:r>
            <a:r>
              <a:rPr lang="ru-RU" b="1" dirty="0" smtClean="0">
                <a:solidFill>
                  <a:srgbClr val="7030A0"/>
                </a:solidFill>
              </a:rPr>
              <a:t>комфорта</a:t>
            </a:r>
            <a:r>
              <a:rPr lang="ru-RU" b="1" dirty="0">
                <a:solidFill>
                  <a:srgbClr val="7030A0"/>
                </a:solidFill>
              </a:rPr>
              <a:t>;</a:t>
            </a:r>
            <a:endParaRPr lang="ru-RU" b="1" dirty="0" smtClean="0">
              <a:solidFill>
                <a:srgbClr val="7030A0"/>
              </a:solidFill>
            </a:endParaRPr>
          </a:p>
          <a:p>
            <a:pPr marL="285750" indent="-285750">
              <a:lnSpc>
                <a:spcPct val="15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7030A0"/>
                </a:solidFill>
              </a:rPr>
              <a:t> </a:t>
            </a:r>
            <a:r>
              <a:rPr lang="ru-RU" b="1" dirty="0">
                <a:solidFill>
                  <a:srgbClr val="7030A0"/>
                </a:solidFill>
              </a:rPr>
              <a:t>качественное образование и воспитание детей на протяжении всего времени нахождения ребенка в детском саду.</a:t>
            </a:r>
          </a:p>
          <a:p>
            <a:pPr>
              <a:lnSpc>
                <a:spcPct val="150000"/>
              </a:lnSpc>
            </a:pPr>
            <a:r>
              <a:rPr lang="ru-RU" dirty="0"/>
              <a:t> </a:t>
            </a:r>
          </a:p>
        </p:txBody>
      </p:sp>
      <p:pic>
        <p:nvPicPr>
          <p:cNvPr id="6146" name="Picture 2" descr="C:\Users\Пользователь\Downloads\20230411_11203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5608" y="3085483"/>
            <a:ext cx="3456383" cy="25922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490342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ользователь\Downloads\Cпасибо-за-внимание-картинки-для-презентации-подборка-36-штук-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1"/>
            <a:ext cx="8646592" cy="647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85696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Пользователь\Downloads\1675451703_gas-kvas-com-p-fonovie-risunki-dlya-dou-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1504" cy="6832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4168552" cy="506916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Творчество </a:t>
            </a:r>
            <a:r>
              <a:rPr lang="ru-RU" sz="2400" b="1" dirty="0" smtClean="0">
                <a:solidFill>
                  <a:srgbClr val="FF0000"/>
                </a:solidFill>
              </a:rPr>
              <a:t>воспитателя – </a:t>
            </a:r>
            <a:r>
              <a:rPr lang="ru-RU" sz="2400" dirty="0" smtClean="0">
                <a:solidFill>
                  <a:srgbClr val="7030A0"/>
                </a:solidFill>
              </a:rPr>
              <a:t>это способность воспитателя изобретать </a:t>
            </a:r>
            <a:r>
              <a:rPr lang="ru-RU" sz="2400" dirty="0">
                <a:solidFill>
                  <a:srgbClr val="7030A0"/>
                </a:solidFill>
              </a:rPr>
              <a:t>в процессе повседневной профессиональной деятельности что – то новое, комбинировать и видоизменять, адаптировать известное в соответствии с возрастными и индивидуальными особенностями каждого </a:t>
            </a:r>
            <a:r>
              <a:rPr lang="ru-RU" sz="2400" dirty="0" smtClean="0">
                <a:solidFill>
                  <a:srgbClr val="7030A0"/>
                </a:solidFill>
              </a:rPr>
              <a:t>ребенка.</a:t>
            </a:r>
            <a:endParaRPr lang="ru-RU" sz="2400" dirty="0">
              <a:solidFill>
                <a:srgbClr val="7030A0"/>
              </a:solidFill>
            </a:endParaRPr>
          </a:p>
        </p:txBody>
      </p:sp>
      <p:pic>
        <p:nvPicPr>
          <p:cNvPr id="5122" name="Picture 2" descr="C:\Users\Пользователь\Downloads\IMG-20230113-WA003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8040" y="1233320"/>
            <a:ext cx="1872208" cy="2496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Пользователь\Downloads\IMG-20230113-WA002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2193427"/>
            <a:ext cx="2304256" cy="3072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Пользователь\Downloads\20221028_10415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4437112"/>
            <a:ext cx="2557920" cy="1918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59094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Пользователь\Downloads\1675451703_gas-kvas-com-p-fonovie-risunki-dlya-dou-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3" y="-144463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C:\Users\%D0%9F%D0%BE%D0%BB%D1%8C%D0%B7%D0%BE%D0%B2%D0%B0%D1%82%D0%B5%D0%BB%D1%8C\Downloads\GridArt_20230416_11251720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115616" y="1628800"/>
            <a:ext cx="331236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Воспитатель в детском саду - </a:t>
            </a:r>
            <a:r>
              <a:rPr lang="ru-RU" sz="2400" dirty="0">
                <a:solidFill>
                  <a:srgbClr val="7030A0"/>
                </a:solidFill>
              </a:rPr>
              <a:t>человек всегда ищущий, творческий, пытающийся внести в процесс воспитания свою изюминку, помогающую делать этот процесс более интересным и полезным для своих воспитанников. </a:t>
            </a:r>
          </a:p>
        </p:txBody>
      </p:sp>
      <p:pic>
        <p:nvPicPr>
          <p:cNvPr id="4098" name="Picture 2" descr="C:\Users\Пользователь\Downloads\SDC1105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4854" y="4437112"/>
            <a:ext cx="2555776" cy="1916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Пользователь\Downloads\SDC1172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4854" y="2245112"/>
            <a:ext cx="2771800" cy="2078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Пользователь\Downloads\20230220_12045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624663"/>
            <a:ext cx="1995686" cy="2660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1091" y="764704"/>
            <a:ext cx="1769244" cy="235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4993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Пользователь\Downloads\1675451703_gas-kvas-com-p-fonovie-risunki-dlya-dou-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«Зарядка»</a:t>
            </a:r>
            <a:endParaRPr lang="ru-RU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0045" y="4202858"/>
            <a:ext cx="2592288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C:\Users\Пользователь\Downloads\20230417_08351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628800"/>
            <a:ext cx="3096730" cy="2322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Пользователь\Downloads\20220930_11502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586468"/>
            <a:ext cx="3131840" cy="2348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Пользователь\Downloads\20230417_09300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3990223"/>
            <a:ext cx="2268251" cy="2659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Пользователь\Downloads\IMG-20230418-WA000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34755"/>
            <a:ext cx="2627784" cy="1970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9877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Пользователь\Downloads\1675451703_gas-kvas-com-p-fonovie-risunki-dlya-dou-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Пользователь\Downloads\20230414_17323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7087" y="2348880"/>
            <a:ext cx="2880320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Пользователь\Downloads\20230412_16130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623067"/>
            <a:ext cx="2664296" cy="3552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Пользователь\Downloads\20230412_16131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2996952"/>
            <a:ext cx="2375556" cy="3167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699792" y="1196752"/>
            <a:ext cx="36724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B050"/>
                </a:solidFill>
              </a:rPr>
              <a:t>«Умывание с </a:t>
            </a:r>
            <a:r>
              <a:rPr lang="ru-RU" sz="3200" b="1" dirty="0" err="1" smtClean="0">
                <a:solidFill>
                  <a:srgbClr val="00B050"/>
                </a:solidFill>
              </a:rPr>
              <a:t>потешками</a:t>
            </a:r>
            <a:r>
              <a:rPr lang="ru-RU" sz="3200" b="1" dirty="0" smtClean="0">
                <a:solidFill>
                  <a:srgbClr val="00B050"/>
                </a:solidFill>
              </a:rPr>
              <a:t>»</a:t>
            </a:r>
            <a:endParaRPr lang="ru-RU" sz="32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385717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Пользователь\Downloads\1675451703_gas-kvas-com-p-fonovie-risunki-dlya-dou-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47664" y="1556792"/>
            <a:ext cx="56655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«Завтрак – самая полезная пища!»</a:t>
            </a:r>
            <a:endParaRPr lang="ru-RU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2050" name="Picture 2" descr="C:\Users\Пользователь\Downloads\20230417_09202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645024"/>
            <a:ext cx="3707904" cy="2780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Пользователь\Downloads\20230417_092256 (1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164" y="1984149"/>
            <a:ext cx="2952328" cy="2214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Пользователь\Downloads\20230417_092313_00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387438"/>
            <a:ext cx="2736304" cy="1887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Пользователь\Downloads\IMG-20230418-WA000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6567" y="2215800"/>
            <a:ext cx="2627784" cy="1970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887106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Пользователь\Downloads\1675451703_gas-kvas-com-p-fonovie-risunki-dlya-dou-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624"/>
            <a:ext cx="9144000" cy="6813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C00000"/>
                </a:solidFill>
              </a:rPr>
              <a:t>«Настрой на нужный лад»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1026" name="Picture 2" descr="C:\Users\Пользователь\Downloads\20230414_16360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233264"/>
            <a:ext cx="3248128" cy="24360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bg2">
                <a:lumMod val="5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Пользователь\Downloads\20230414_16131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3867" y="2420888"/>
            <a:ext cx="2075462" cy="27672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28" name="Picture 4" descr="C:\Users\Пользователь\Downloads\20230414_16132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645024"/>
            <a:ext cx="1761660" cy="23488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1384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Пользователь\Downloads\1675451703_gas-kvas-com-p-fonovie-risunki-dlya-dou-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624"/>
            <a:ext cx="9251504" cy="6768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71961" y="1052736"/>
            <a:ext cx="46680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</a:rPr>
              <a:t>«Превращение в рыбок»</a:t>
            </a:r>
            <a:endParaRPr lang="ru-RU" sz="32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3074" name="Picture 2" descr="C:\Users\Пользователь\Downloads\20230417_09145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221088"/>
            <a:ext cx="3059832" cy="229487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Пользователь\Downloads\20230417_09125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645024"/>
            <a:ext cx="3275856" cy="2456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Пользователь\Downloads\20230417_09103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4142" y="1675234"/>
            <a:ext cx="3419872" cy="256490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6500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Пользователь\Downloads\1675451703_gas-kvas-com-p-fonovie-risunki-dlya-dou-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6183"/>
            <a:ext cx="9144000" cy="6465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11760" y="1340768"/>
            <a:ext cx="46889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00B050"/>
                </a:solidFill>
              </a:rPr>
              <a:t>«Наведение порядка»</a:t>
            </a:r>
            <a:endParaRPr lang="ru-RU" sz="3600" b="1" dirty="0">
              <a:solidFill>
                <a:srgbClr val="00B050"/>
              </a:solidFill>
            </a:endParaRPr>
          </a:p>
        </p:txBody>
      </p:sp>
      <p:pic>
        <p:nvPicPr>
          <p:cNvPr id="4098" name="Picture 2" descr="C:\Users\Пользователь\Downloads\20230417_09360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193704"/>
            <a:ext cx="2664296" cy="199822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Пользователь\Downloads\20230417_09362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992053"/>
            <a:ext cx="2935535" cy="220165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Пользователь\Downloads\20230417_09361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5695" y="4438715"/>
            <a:ext cx="2843808" cy="213285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Пользователь\Downloads\20230417_09363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279312"/>
            <a:ext cx="2915816" cy="21868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4918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474</TotalTime>
  <Words>87</Words>
  <Application>Microsoft Office PowerPoint</Application>
  <PresentationFormat>Экран (4:3)</PresentationFormat>
  <Paragraphs>23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37</cp:revision>
  <dcterms:created xsi:type="dcterms:W3CDTF">2023-04-14T05:57:33Z</dcterms:created>
  <dcterms:modified xsi:type="dcterms:W3CDTF">2023-04-18T18:20:17Z</dcterms:modified>
</cp:coreProperties>
</file>