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7" r:id="rId2"/>
    <p:sldId id="256" r:id="rId3"/>
    <p:sldId id="271" r:id="rId4"/>
    <p:sldId id="270" r:id="rId5"/>
    <p:sldId id="259" r:id="rId6"/>
    <p:sldId id="260" r:id="rId7"/>
    <p:sldId id="261" r:id="rId8"/>
    <p:sldId id="262" r:id="rId9"/>
    <p:sldId id="263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5F38E-72E0-4836-9202-407A9CAE29C8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5C84-9CC4-41FE-8D62-CEB9706487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705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5F38E-72E0-4836-9202-407A9CAE29C8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5C84-9CC4-41FE-8D62-CEB9706487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858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5F38E-72E0-4836-9202-407A9CAE29C8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5C84-9CC4-41FE-8D62-CEB9706487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9802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5F38E-72E0-4836-9202-407A9CAE29C8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5C84-9CC4-41FE-8D62-CEB9706487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053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5F38E-72E0-4836-9202-407A9CAE29C8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5C84-9CC4-41FE-8D62-CEB9706487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29401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5F38E-72E0-4836-9202-407A9CAE29C8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5C84-9CC4-41FE-8D62-CEB9706487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4015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5F38E-72E0-4836-9202-407A9CAE29C8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5C84-9CC4-41FE-8D62-CEB9706487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4356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5F38E-72E0-4836-9202-407A9CAE29C8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5C84-9CC4-41FE-8D62-CEB9706487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505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5F38E-72E0-4836-9202-407A9CAE29C8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5C84-9CC4-41FE-8D62-CEB9706487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975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5F38E-72E0-4836-9202-407A9CAE29C8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5C84-9CC4-41FE-8D62-CEB9706487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397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5F38E-72E0-4836-9202-407A9CAE29C8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5C84-9CC4-41FE-8D62-CEB9706487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5F38E-72E0-4836-9202-407A9CAE29C8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5C84-9CC4-41FE-8D62-CEB9706487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34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5F38E-72E0-4836-9202-407A9CAE29C8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5C84-9CC4-41FE-8D62-CEB9706487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831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5F38E-72E0-4836-9202-407A9CAE29C8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5C84-9CC4-41FE-8D62-CEB9706487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113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5F38E-72E0-4836-9202-407A9CAE29C8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5C84-9CC4-41FE-8D62-CEB9706487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418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5F38E-72E0-4836-9202-407A9CAE29C8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5C84-9CC4-41FE-8D62-CEB9706487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542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5F38E-72E0-4836-9202-407A9CAE29C8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2AE5C84-9CC4-41FE-8D62-CEB9706487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952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Шаблон 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9392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86000" y="285728"/>
            <a:ext cx="54292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43042" y="642918"/>
            <a:ext cx="42148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Физкультура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35107" y="4887661"/>
            <a:ext cx="3251735" cy="14702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392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Шаблон 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857356" y="476321"/>
            <a:ext cx="635798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Учитель!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Какое прекрасное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слово!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Оно нашей жизни и свет и основа.</a:t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Сияет для нас путеводной звездой</a:t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в мир новых знаний ведет за собой.</a:t>
            </a:r>
          </a:p>
          <a:p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Учитель!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Какое высокое слово!</a:t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Его повторяем мы снова и снова.</a:t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 старший товарищ, наш искренний друг.</a:t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 – ключ, открывающий кладезь наук!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Можно в жизни всему научиться,</a:t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Воплотить много новых идей,</a:t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 учителем нужно родиться,</a:t>
            </a:r>
            <a:b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Чтобы жить на земле для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детей!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Цветы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2066" y="4356980"/>
            <a:ext cx="3429024" cy="22867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Шаблон 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00085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flipH="1">
            <a:off x="4286248" y="2085795"/>
            <a:ext cx="4429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endParaRPr lang="ru-RU" sz="3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 descr="Учитель 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986" y="1399249"/>
            <a:ext cx="4071966" cy="5143537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47665" y="69304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923928" y="1844824"/>
            <a:ext cx="37444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</a:p>
          <a:p>
            <a:pPr algn="ctr"/>
            <a:r>
              <a:rPr lang="ru-RU" sz="54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большой буквы</a:t>
            </a:r>
            <a:endParaRPr lang="ru-RU" sz="54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03848" y="477691"/>
            <a:ext cx="3602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МДОУ «Детский сад Солнышко»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19872" y="6165304"/>
            <a:ext cx="3940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</a:rPr>
              <a:t>Воспитатель: Феоктистова М.А.</a:t>
            </a:r>
            <a:endParaRPr lang="ru-RU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Шаблон 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00085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85918" y="928670"/>
            <a:ext cx="392909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б не было учителя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б не было учителя,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 и не было б наверное,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 поэта, ни мыслителя.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поныне бы, наверное,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б не было учителя,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Неоткрытые Америки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Оставались неоткрытыми.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Без его бы сердца доброго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был мир так удивителен.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Потому нам очень дорого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Имя нашего учителя!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В.Тушнова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8" name="Рисунок 7" descr="Учитель 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694" y="2262187"/>
            <a:ext cx="3214710" cy="43100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Шаблон 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00085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5536" y="1700808"/>
            <a:ext cx="504056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Работать учителем начальных классов в школе – самая удивительная, уникальная  и почетная профессия. 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Учитель начальных классов может все! Это самый творческий человек, настоящий волшебник!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Восхищенными, полными надежд глазами дети смотрят на своих наставников из года в год, и задача настоящего педагога – не дать потухнуть этой искорке.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Наук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4142818"/>
            <a:ext cx="3704800" cy="22778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250513"/>
            <a:ext cx="3600400" cy="5333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extBox 1"/>
          <p:cNvSpPr txBox="1"/>
          <p:nvPr/>
        </p:nvSpPr>
        <p:spPr>
          <a:xfrm>
            <a:off x="1948825" y="665738"/>
            <a:ext cx="58977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 smtClean="0">
                <a:solidFill>
                  <a:srgbClr val="FF0000"/>
                </a:solidFill>
              </a:rPr>
              <a:t>Зорина Валентина Сергеевна</a:t>
            </a:r>
            <a:endParaRPr lang="ru-RU" sz="32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Шаблон 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9392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460" y="2060848"/>
            <a:ext cx="3436669" cy="374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https://torzhok.pro/assets/cache_image/gallery-/2021-09-24-15-05-image-anogvd_768x576_45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811" y="366163"/>
            <a:ext cx="3523018" cy="252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6" name="Прямоугольник 5"/>
          <p:cNvSpPr/>
          <p:nvPr/>
        </p:nvSpPr>
        <p:spPr>
          <a:xfrm>
            <a:off x="618193" y="2996952"/>
            <a:ext cx="4572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Качественное образование получают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таких учебных заведениях, которые существуют не один десяток лет. В числе этих образовательных организаций есть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Торжокский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педагогический колледж имени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Бадюлина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(ТПК). Он располагается в городе Торжке Тверской области и ведет свою деятельность уже более 150 лет, выпускает достойных специалистов для образовательной сферы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23728" y="1388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Шаблон 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4" y="0"/>
            <a:ext cx="9144000" cy="7046640"/>
          </a:xfrm>
          <a:prstGeom prst="rect">
            <a:avLst/>
          </a:prstGeom>
        </p:spPr>
      </p:pic>
      <p:pic>
        <p:nvPicPr>
          <p:cNvPr id="6" name="Рисунок 5" descr="тетрадь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8648" y="4714860"/>
            <a:ext cx="3143272" cy="214314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92" y="1772816"/>
            <a:ext cx="4372240" cy="417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5135310" y="476959"/>
            <a:ext cx="367240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«Вспоминая родную школу и своих одноклассников, я не забываю о человеке, который первым ввёл нас в удивительный мир знаний, учил жить и работать в коллективе,</a:t>
            </a:r>
          </a:p>
          <a:p>
            <a:pPr algn="just"/>
            <a:r>
              <a:rPr lang="ru-RU" sz="1600" dirty="0" smtClean="0"/>
              <a:t>Раскрывая наши творческие способности-это </a:t>
            </a:r>
            <a:r>
              <a:rPr lang="ru-RU" sz="1600" dirty="0" err="1" smtClean="0"/>
              <a:t>В.С.Зорина</a:t>
            </a:r>
            <a:r>
              <a:rPr lang="ru-RU" sz="1600" dirty="0" smtClean="0"/>
              <a:t>. Валентина Сергеевна –мастер своего дела, которая дарила нам своё тепло и старалась, чтобы наша школьная жизнь была красочной и интересной. Она любила нас, не всегда послушных детей, с разными характерами и привычками и всегда была доброй, надёжной и человечной».</a:t>
            </a:r>
            <a:endParaRPr lang="ru-RU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6012160" y="4061040"/>
            <a:ext cx="27955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ru-RU" dirty="0" smtClean="0"/>
          </a:p>
          <a:p>
            <a:pPr algn="r"/>
            <a:r>
              <a:rPr lang="ru-RU" dirty="0" err="1" smtClean="0"/>
              <a:t>В.Русаков</a:t>
            </a:r>
            <a:r>
              <a:rPr lang="ru-RU" dirty="0" smtClean="0"/>
              <a:t> машинист оборотного депо     Сонково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Шаблон 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852"/>
            <a:ext cx="9286844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86000" y="428604"/>
            <a:ext cx="60722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дет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83241" y="3824912"/>
            <a:ext cx="4500595" cy="247639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44" y="3122041"/>
            <a:ext cx="4176000" cy="31792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428604"/>
            <a:ext cx="5040000" cy="26978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Шаблон 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85918" y="571481"/>
            <a:ext cx="46434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математика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132" y="4143380"/>
            <a:ext cx="3214710" cy="217104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785918" y="928670"/>
            <a:ext cx="6000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14" y="341685"/>
            <a:ext cx="3819136" cy="309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09" y="2924944"/>
            <a:ext cx="4160223" cy="298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Шаблон 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85934" y="642918"/>
            <a:ext cx="49292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Мир (2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62" y="3293747"/>
            <a:ext cx="3908565" cy="313564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5367" y="305207"/>
            <a:ext cx="3759546" cy="302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84" y="3429000"/>
            <a:ext cx="4243955" cy="291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729</TotalTime>
  <Words>287</Words>
  <Application>Microsoft Office PowerPoint</Application>
  <PresentationFormat>Экран (4:3)</PresentationFormat>
  <Paragraphs>34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Times New Roman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Старушка</dc:creator>
  <cp:lastModifiedBy>User</cp:lastModifiedBy>
  <cp:revision>95</cp:revision>
  <dcterms:created xsi:type="dcterms:W3CDTF">2022-10-01T09:43:52Z</dcterms:created>
  <dcterms:modified xsi:type="dcterms:W3CDTF">2023-11-16T10:42:46Z</dcterms:modified>
</cp:coreProperties>
</file>