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117" d="100"/>
          <a:sy n="117" d="100"/>
        </p:scale>
        <p:origin x="-1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image" Target="../media/image13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5.png"/><Relationship Id="rId4" Type="http://schemas.openxmlformats.org/officeDocument/2006/relationships/audio" Target="../media/media3.mp3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928483"/>
            <a:ext cx="8689976" cy="1854198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«Синичкин день»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14850" y="3250137"/>
            <a:ext cx="8689976" cy="137159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Подготовила воспитатель младшей </a:t>
            </a:r>
            <a:r>
              <a:rPr lang="ru-RU" b="1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группы Осипова А.В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35194" y="3111500"/>
            <a:ext cx="2867331" cy="355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9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иниц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0096" y="2698783"/>
            <a:ext cx="7243823" cy="37758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31410" y="3124200"/>
            <a:ext cx="35605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Спинкою зеленовата,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Брюшком желтовата.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Чёрненькая шапочка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И полоска шарфика.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8" name="Zvuki_ptic_-_Bolshaya_sinica_(iPlayer.fm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513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08080" y="213691"/>
            <a:ext cx="657583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12 </a:t>
            </a:r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ноября</a:t>
            </a:r>
          </a:p>
          <a:p>
            <a:pPr algn="ctr"/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«Синичкин день»</a:t>
            </a:r>
            <a:endParaRPr lang="ru-RU" sz="60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57362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3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7930" y="695739"/>
            <a:ext cx="1166854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давних пор на Руси 12 ноября отмечался Синичкин день, 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т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 е., день встречи зимующих птиц. Люди готовили кормушки,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читали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стихи про птиц, загадывали загадки, играли и просто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любовались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зимними птахами. 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ru-RU" sz="32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По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инициативе Союза охраны птиц России, в нашей стране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12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ноября экологический праздник – 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Синичкин день».</a:t>
            </a:r>
          </a:p>
          <a:p>
            <a:pPr algn="ctr"/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930" y="4040352"/>
            <a:ext cx="3586370" cy="268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704" y="234456"/>
            <a:ext cx="4250406" cy="286655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702" y="3513141"/>
            <a:ext cx="4250407" cy="285163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4790660" y="301580"/>
            <a:ext cx="70965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Покормите птиц зимой!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Пусть со всех концов 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К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вам слетятся, как домой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стайки на крыльцо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Не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богаты их корма: горсть зерна нужна Горсть одна – и не страшна Будет им зима. Сколько гибнет их – не счесть,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Видеть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тяжело,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А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ведь в нашем сердце есть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И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для птиц тепло.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Разве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можно забывать - Улететь могли,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А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остались зимовать заодно с людьми. Приучите птиц в мороз к своему окну,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Чтоб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без песен не пришлось 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Нам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встречать весну.  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                           Александр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Яшин</a:t>
            </a:r>
          </a:p>
        </p:txBody>
      </p:sp>
    </p:spTree>
    <p:extLst>
      <p:ext uri="{BB962C8B-B14F-4D97-AF65-F5344CB8AC3E}">
        <p14:creationId xmlns:p14="http://schemas.microsoft.com/office/powerpoint/2010/main" val="357069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Игра «Найди синичку»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синица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64434" y="2227134"/>
            <a:ext cx="4302087" cy="3479078"/>
          </a:xfrm>
          <a:prstGeom prst="rect">
            <a:avLst/>
          </a:prstGeom>
        </p:spPr>
      </p:pic>
      <p:pic>
        <p:nvPicPr>
          <p:cNvPr id="4" name="снегирь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124" t="22249" r="12630" b="27479"/>
          <a:stretch/>
        </p:blipFill>
        <p:spPr>
          <a:xfrm>
            <a:off x="7399969" y="2559325"/>
            <a:ext cx="3520775" cy="3146887"/>
          </a:xfrm>
          <a:prstGeom prst="rect">
            <a:avLst/>
          </a:prstGeom>
        </p:spPr>
      </p:pic>
      <p:pic>
        <p:nvPicPr>
          <p:cNvPr id="8" name="Zvuk_-_Pravilnyj_otvet_(xMusic.me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526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48000" y="3445564"/>
            <a:ext cx="609600" cy="609600"/>
          </a:xfrm>
          <a:prstGeom prst="rect">
            <a:avLst/>
          </a:prstGeom>
        </p:spPr>
      </p:pic>
      <p:pic>
        <p:nvPicPr>
          <p:cNvPr id="9" name="ne_pravilnyj_-_otvet_(iPlayer.f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11751" y="34455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1044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Игра «Найди синичку»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синица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4730" y="1763646"/>
            <a:ext cx="2339579" cy="1892007"/>
          </a:xfrm>
          <a:prstGeom prst="rect">
            <a:avLst/>
          </a:prstGeom>
        </p:spPr>
      </p:pic>
      <p:pic>
        <p:nvPicPr>
          <p:cNvPr id="4" name="снегирь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68328" y="2357055"/>
            <a:ext cx="1928816" cy="1723986"/>
          </a:xfrm>
          <a:prstGeom prst="rect">
            <a:avLst/>
          </a:prstGeom>
        </p:spPr>
      </p:pic>
      <p:pic>
        <p:nvPicPr>
          <p:cNvPr id="8" name="Zvuk_-_Pravilnyj_otvet_(xMusic.me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526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76467" y="2213235"/>
            <a:ext cx="609600" cy="609600"/>
          </a:xfrm>
          <a:prstGeom prst="rect">
            <a:avLst/>
          </a:prstGeom>
        </p:spPr>
      </p:pic>
      <p:pic>
        <p:nvPicPr>
          <p:cNvPr id="9" name="ne_pravilnyj_-_otvet_(iPlayer.f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87545" y="3160711"/>
            <a:ext cx="609600" cy="609600"/>
          </a:xfrm>
          <a:prstGeom prst="rect">
            <a:avLst/>
          </a:prstGeom>
        </p:spPr>
      </p:pic>
      <p:pic>
        <p:nvPicPr>
          <p:cNvPr id="5" name="ворон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277" y="3153222"/>
            <a:ext cx="4058905" cy="3263827"/>
          </a:xfrm>
          <a:prstGeom prst="rect">
            <a:avLst/>
          </a:prstGeom>
        </p:spPr>
      </p:pic>
      <p:pic>
        <p:nvPicPr>
          <p:cNvPr id="7" name="иволга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3692" y="4223403"/>
            <a:ext cx="3226905" cy="2324274"/>
          </a:xfrm>
          <a:prstGeom prst="rect">
            <a:avLst/>
          </a:prstGeom>
        </p:spPr>
      </p:pic>
      <p:pic>
        <p:nvPicPr>
          <p:cNvPr id="10" name="ne_pravilnyj_-_otvet_(iPlayer.f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62059" y="4735082"/>
            <a:ext cx="609600" cy="609600"/>
          </a:xfrm>
          <a:prstGeom prst="rect">
            <a:avLst/>
          </a:prstGeom>
        </p:spPr>
      </p:pic>
      <p:pic>
        <p:nvPicPr>
          <p:cNvPr id="11" name="ne_pravilnyj_-_otvet_(iPlayer.f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60024" y="4186217"/>
            <a:ext cx="609600" cy="609600"/>
          </a:xfrm>
          <a:prstGeom prst="rect">
            <a:avLst/>
          </a:prstGeom>
        </p:spPr>
      </p:pic>
      <p:pic>
        <p:nvPicPr>
          <p:cNvPr id="12" name="дятел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2974" y="2310380"/>
            <a:ext cx="2334260" cy="2485437"/>
          </a:xfrm>
          <a:prstGeom prst="rect">
            <a:avLst/>
          </a:prstGeom>
        </p:spPr>
      </p:pic>
      <p:pic>
        <p:nvPicPr>
          <p:cNvPr id="13" name="ne_pravilnyj_-_otvet_(iPlayer.f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86400" y="24418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0157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9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9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9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46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46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6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95</TotalTime>
  <Words>54</Words>
  <Application>Microsoft Office PowerPoint</Application>
  <PresentationFormat>Произвольный</PresentationFormat>
  <Paragraphs>28</Paragraphs>
  <Slides>6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Капля</vt:lpstr>
      <vt:lpstr>«Синичкин день»</vt:lpstr>
      <vt:lpstr>Презентация PowerPoint</vt:lpstr>
      <vt:lpstr>Презентация PowerPoint</vt:lpstr>
      <vt:lpstr>Презентация PowerPoint</vt:lpstr>
      <vt:lpstr>Игра «Найди синичку»</vt:lpstr>
      <vt:lpstr>Игра «Найди синичку»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«Синичкин день»</dc:title>
  <dc:creator>User</dc:creator>
  <cp:lastModifiedBy>Пользователь</cp:lastModifiedBy>
  <cp:revision>20</cp:revision>
  <dcterms:created xsi:type="dcterms:W3CDTF">2016-11-10T18:32:51Z</dcterms:created>
  <dcterms:modified xsi:type="dcterms:W3CDTF">2023-12-07T14:21:41Z</dcterms:modified>
</cp:coreProperties>
</file>