
<file path=[Content_Types].xml><?xml version="1.0" encoding="utf-8"?>
<Types xmlns="http://schemas.openxmlformats.org/package/2006/content-types"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6" r:id="rId3"/>
    <p:sldId id="278" r:id="rId4"/>
    <p:sldId id="279" r:id="rId5"/>
    <p:sldId id="277" r:id="rId6"/>
    <p:sldId id="276" r:id="rId7"/>
    <p:sldId id="257" r:id="rId8"/>
    <p:sldId id="258" r:id="rId9"/>
    <p:sldId id="259" r:id="rId10"/>
    <p:sldId id="282" r:id="rId11"/>
    <p:sldId id="283" r:id="rId12"/>
    <p:sldId id="260" r:id="rId13"/>
    <p:sldId id="261" r:id="rId14"/>
    <p:sldId id="263" r:id="rId15"/>
    <p:sldId id="264" r:id="rId16"/>
    <p:sldId id="265" r:id="rId17"/>
    <p:sldId id="287" r:id="rId18"/>
    <p:sldId id="285" r:id="rId19"/>
    <p:sldId id="266" r:id="rId20"/>
    <p:sldId id="267" r:id="rId21"/>
    <p:sldId id="288" r:id="rId22"/>
    <p:sldId id="290" r:id="rId23"/>
    <p:sldId id="292" r:id="rId24"/>
    <p:sldId id="281" r:id="rId25"/>
    <p:sldId id="293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 varScale="1">
        <p:scale>
          <a:sx n="79" d="100"/>
          <a:sy n="79" d="100"/>
        </p:scale>
        <p:origin x="-148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E:\Objects\Toys1\GCAH4537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4549775"/>
            <a:ext cx="3124200" cy="2308225"/>
          </a:xfrm>
          <a:prstGeom prst="rect">
            <a:avLst/>
          </a:prstGeom>
          <a:noFill/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657600" y="304800"/>
            <a:ext cx="5257800" cy="3124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733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7DC179DA-0233-4D53-8709-92FAE4A289FF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3081" name="Picture 9" descr="E:\Objects\Toys1\GCAH4536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29000" cy="2749550"/>
          </a:xfrm>
          <a:prstGeom prst="rect">
            <a:avLst/>
          </a:prstGeom>
          <a:noFill/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97873E-AB5F-4764-BB11-786AC1587EF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500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791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791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1FE807-96CA-43FD-B5BD-EB037201051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185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AAAD0A-DB03-4F4F-974D-06677143B52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157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505A11-D6BE-4BB3-86F9-1B859A5101A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669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7E40B1-48C4-4B03-9E0E-5CCF403BFDA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484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957FB6-AFCD-4297-901E-1B124E20D8C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901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F7E0AF-D522-48A0-9DE5-42B15EA0722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493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6763A6-42F5-42EC-9E3B-1D4E828CDEA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390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BFF95E-C455-437C-AEE9-42C77A2D4AE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678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0239D7-C218-4090-9B99-A6DCD622B1D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753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E:\Objects\Toys1\GCAH4496.wmf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08200" cy="1593850"/>
          </a:xfrm>
          <a:prstGeom prst="rect">
            <a:avLst/>
          </a:prstGeom>
          <a:noFill/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E:\Objects\Toys1\GCAH4538.wmf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88" y="4346575"/>
            <a:ext cx="3071812" cy="2511425"/>
          </a:xfrm>
          <a:prstGeom prst="rect">
            <a:avLst/>
          </a:prstGeom>
          <a:noFill/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304800"/>
            <a:ext cx="6019800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5B34798-8A4A-4068-A788-DFB574F9B39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19872" y="260648"/>
            <a:ext cx="5257800" cy="3816424"/>
          </a:xfrm>
        </p:spPr>
        <p:txBody>
          <a:bodyPr/>
          <a:lstStyle/>
          <a:p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 «Детский сад №1  Сонковского района Тверской области»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«Система поддержки раннего развития»</a:t>
            </a:r>
            <a:r>
              <a:rPr lang="ru-RU" dirty="0" smtClean="0"/>
              <a:t/>
            </a:r>
            <a:br>
              <a:rPr lang="ru-RU" dirty="0" smtClean="0"/>
            </a:b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79512" y="4293096"/>
            <a:ext cx="669674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i="1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i="1" u="sng" dirty="0">
              <a:latin typeface="Times New Roman" pitchFamily="18" charset="0"/>
              <a:cs typeface="Times New Roman" pitchFamily="18" charset="0"/>
            </a:endParaRPr>
          </a:p>
          <a:p>
            <a:endParaRPr lang="ru-RU" i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u="sng" dirty="0" smtClean="0"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ru-RU" i="1" u="sng" dirty="0">
                <a:latin typeface="Times New Roman" pitchFamily="18" charset="0"/>
                <a:cs typeface="Times New Roman" pitchFamily="18" charset="0"/>
              </a:rPr>
              <a:t>первой квалификационной категории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Феоктистова Марина Алексеевна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55776" y="260648"/>
            <a:ext cx="60486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Центр художественного чтения и театрализованной деятельности</a:t>
            </a:r>
            <a:endParaRPr lang="ru-RU" sz="4000" dirty="0"/>
          </a:p>
        </p:txBody>
      </p:sp>
      <p:pic>
        <p:nvPicPr>
          <p:cNvPr id="6" name="Содержимое 3" descr="DSC0914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993784"/>
            <a:ext cx="3240360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30036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User\Desktop\марине на конференцию\SDC129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16632"/>
            <a:ext cx="4860032" cy="3600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2" descr="C:\Users\User\Desktop\марине на конференцию\Новая папка\DSCF07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04864"/>
            <a:ext cx="3394472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785579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844823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b="1" i="1" dirty="0"/>
          </a:p>
        </p:txBody>
      </p:sp>
      <p:sp>
        <p:nvSpPr>
          <p:cNvPr id="3" name="TextBox 2"/>
          <p:cNvSpPr txBox="1"/>
          <p:nvPr/>
        </p:nvSpPr>
        <p:spPr>
          <a:xfrm>
            <a:off x="199869" y="188640"/>
            <a:ext cx="365205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Сюжетно-ролевые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игры</a:t>
            </a:r>
            <a:endParaRPr lang="ru-RU" sz="4000" dirty="0"/>
          </a:p>
        </p:txBody>
      </p:sp>
      <p:pic>
        <p:nvPicPr>
          <p:cNvPr id="6" name="Picture 2" descr="C:\Users\User\Desktop\марине на конференцию\Новая папка\DSCF07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650305"/>
            <a:ext cx="4104456" cy="3096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3" descr="C:\Users\User\Desktop\марине на конференцию\Новая папка\DSCF07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35" y="3356992"/>
            <a:ext cx="4455107" cy="32333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925614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95736" y="116633"/>
            <a:ext cx="66247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Центр строительных и конструктивных игр</a:t>
            </a:r>
            <a:endParaRPr lang="ru-RU" sz="4000" b="1" i="1" dirty="0"/>
          </a:p>
        </p:txBody>
      </p:sp>
      <p:pic>
        <p:nvPicPr>
          <p:cNvPr id="5" name="Picture 2" descr="C:\Users\User\Desktop\марине на конференцию\Новая папка (2)\DSCF07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72816"/>
            <a:ext cx="3312368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2" descr="C:\Users\User\Desktop\фото для презентации\SDC114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1512" y="1767044"/>
            <a:ext cx="4169664" cy="3127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60390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504" y="1894520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5031552" y="3789040"/>
            <a:ext cx="411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92235" y="1628800"/>
            <a:ext cx="449578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Центр</a:t>
            </a:r>
          </a:p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«Юного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пешехода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4000" dirty="0"/>
          </a:p>
        </p:txBody>
      </p:sp>
      <p:pic>
        <p:nvPicPr>
          <p:cNvPr id="7" name="Picture 2" descr="C:\Users\User\Desktop\марине на конференцию\SDC126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869" y="3573016"/>
            <a:ext cx="4588155" cy="31683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0" name="Picture 2" descr="C:\Users\User\Desktop\младшая группа\фото в паспорт\SDC126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6429" y="260648"/>
            <a:ext cx="4283968" cy="29584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750720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16016" y="3917052"/>
            <a:ext cx="42508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1187624" y="980728"/>
            <a:ext cx="41540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Центр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Изо</a:t>
            </a:r>
            <a:endParaRPr lang="ru-RU" sz="4000" dirty="0"/>
          </a:p>
        </p:txBody>
      </p:sp>
      <p:pic>
        <p:nvPicPr>
          <p:cNvPr id="7" name="Picture 3" descr="C:\Users\User\Desktop\фото для презентации\SDC114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03468"/>
            <a:ext cx="4104456" cy="32415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Picture 2" descr="C:\Users\User\Desktop\марине на конференцию\SDC126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56992"/>
            <a:ext cx="4032448" cy="29417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483363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35068" y="3573016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000" b="1" i="1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2195736" y="116632"/>
            <a:ext cx="61926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Центр двигательной активности и музыкального развития</a:t>
            </a:r>
            <a:endParaRPr lang="ru-RU" sz="4000" dirty="0"/>
          </a:p>
        </p:txBody>
      </p:sp>
      <p:pic>
        <p:nvPicPr>
          <p:cNvPr id="7" name="Содержимое 3" descr="DSC0916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7" y="2204865"/>
            <a:ext cx="4103905" cy="37890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2" descr="C:\Users\User\Desktop\фото для презентации\SDC1136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798" y="2204864"/>
            <a:ext cx="4463137" cy="37890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192819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83568" y="1694448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b="1" i="1" dirty="0"/>
          </a:p>
        </p:txBody>
      </p:sp>
      <p:pic>
        <p:nvPicPr>
          <p:cNvPr id="6" name="Picture 2" descr="C:\Users\User\Desktop\марине на конференцию\Новая папка\DSCF07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6632"/>
            <a:ext cx="4450440" cy="33843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4" name="Picture 2" descr="C:\Users\User\Desktop\марине на конференцию\стенд флаг дети\DSCF07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65" y="3356992"/>
            <a:ext cx="4361435" cy="34735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69179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786508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b="1" i="1" dirty="0"/>
          </a:p>
        </p:txBody>
      </p:sp>
      <p:sp>
        <p:nvSpPr>
          <p:cNvPr id="3" name="TextBox 2"/>
          <p:cNvSpPr txBox="1"/>
          <p:nvPr/>
        </p:nvSpPr>
        <p:spPr>
          <a:xfrm>
            <a:off x="4067944" y="532727"/>
            <a:ext cx="31164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«Мы гуляем»</a:t>
            </a:r>
            <a:endParaRPr lang="ru-RU" sz="4000" dirty="0"/>
          </a:p>
        </p:txBody>
      </p:sp>
      <p:pic>
        <p:nvPicPr>
          <p:cNvPr id="6" name="Picture 2" descr="C:\Users\User\Desktop\марине на конференцию\SDC144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09023"/>
            <a:ext cx="5472608" cy="41764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734353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073313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b="1" i="1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5004048" y="3733581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2164443" y="116632"/>
            <a:ext cx="6048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Психолого-педагогическое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сопровождение родителей</a:t>
            </a:r>
            <a:endParaRPr lang="ru-RU" dirty="0"/>
          </a:p>
        </p:txBody>
      </p:sp>
      <p:sp>
        <p:nvSpPr>
          <p:cNvPr id="7" name="Облако 6"/>
          <p:cNvSpPr/>
          <p:nvPr/>
        </p:nvSpPr>
        <p:spPr>
          <a:xfrm>
            <a:off x="2285984" y="1000108"/>
            <a:ext cx="6643734" cy="1285884"/>
          </a:xfrm>
          <a:prstGeom prst="cloud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Цели работы ДОУ с семьёй</a:t>
            </a:r>
          </a:p>
        </p:txBody>
      </p:sp>
      <p:sp>
        <p:nvSpPr>
          <p:cNvPr id="8" name="Облако 7"/>
          <p:cNvSpPr/>
          <p:nvPr/>
        </p:nvSpPr>
        <p:spPr>
          <a:xfrm>
            <a:off x="0" y="2708920"/>
            <a:ext cx="5607851" cy="165618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условий для благоприятного взаимодействия с родителями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 rot="2074006">
            <a:off x="2821736" y="2211566"/>
            <a:ext cx="642942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лако 9"/>
          <p:cNvSpPr/>
          <p:nvPr/>
        </p:nvSpPr>
        <p:spPr>
          <a:xfrm>
            <a:off x="3143208" y="4077072"/>
            <a:ext cx="6000792" cy="149506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Установление доверительных, партнерских отношений с родителями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блако 10"/>
          <p:cNvSpPr/>
          <p:nvPr/>
        </p:nvSpPr>
        <p:spPr>
          <a:xfrm>
            <a:off x="142844" y="5572140"/>
            <a:ext cx="5857916" cy="116922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Вовлечение семьи в единое образовательное пространство 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7255411" y="2214352"/>
            <a:ext cx="745911" cy="17014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1826172" y="446681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22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27784" y="1029400"/>
            <a:ext cx="1847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4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771800" y="299695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1475656" y="4941168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b="1" i="1" dirty="0"/>
          </a:p>
        </p:txBody>
      </p:sp>
      <p:pic>
        <p:nvPicPr>
          <p:cNvPr id="5" name="Picture 2" descr="C:\Users\User\Desktop\отчёты Кузнецова Т.В. Феоктистова М.А\осенний праздник 2015 мл\SDC108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76672"/>
            <a:ext cx="4504568" cy="36484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2" descr="C:\Users\User\Desktop\марине на конференцию\SDC108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861048"/>
            <a:ext cx="4032448" cy="28220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435509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83768" y="3645024"/>
            <a:ext cx="16722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Сайт скрин</a:t>
            </a:r>
            <a:endParaRPr lang="ru-RU" dirty="0"/>
          </a:p>
        </p:txBody>
      </p:sp>
      <p:pic>
        <p:nvPicPr>
          <p:cNvPr id="1026" name="Picture 2" descr="C:\Users\User\Desktop\скриншо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9890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772816"/>
            <a:ext cx="3672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Мастер-классы</a:t>
            </a:r>
            <a:endParaRPr lang="ru-RU" sz="4000" dirty="0"/>
          </a:p>
        </p:txBody>
      </p:sp>
      <p:pic>
        <p:nvPicPr>
          <p:cNvPr id="3" name="Picture 2" descr="C:\Users\User\Desktop\младшая группа\фото род.собр\SDC129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16632"/>
            <a:ext cx="4650808" cy="3600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" name="Picture 2" descr="C:\Users\User\Desktop\младшая группа\фото род.собр\SDC129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56992"/>
            <a:ext cx="4176464" cy="3271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751779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2119" y="389855"/>
            <a:ext cx="492551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Конкурсы и выставки</a:t>
            </a:r>
            <a:endParaRPr lang="ru-RU" sz="4000" dirty="0"/>
          </a:p>
        </p:txBody>
      </p:sp>
      <p:pic>
        <p:nvPicPr>
          <p:cNvPr id="3" name="Picture 2" descr="C:\Users\User\Desktop\фото\осенняя выставка мл.гр\SDC107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573016"/>
            <a:ext cx="4176463" cy="31683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" name="Picture 3" descr="C:\Users\User\Desktop\фото\экология\SDC1497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093749"/>
            <a:ext cx="4369720" cy="32232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061863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esktop\фото для презентации\SDC1136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88640"/>
            <a:ext cx="5295207" cy="39693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" name="Picture 2" descr="C:\Users\User\Desktop\фото для презентации\SDC113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3284984"/>
            <a:ext cx="4680520" cy="34845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2522012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844824"/>
            <a:ext cx="6480720" cy="3024336"/>
          </a:xfrm>
        </p:spPr>
        <p:txBody>
          <a:bodyPr/>
          <a:lstStyle/>
          <a:p>
            <a:r>
              <a:rPr lang="ru-RU" sz="4000" b="1" i="1" dirty="0" smtClean="0"/>
              <a:t>Детский сад ,детский сад</a:t>
            </a:r>
            <a:br>
              <a:rPr lang="ru-RU" sz="4000" b="1" i="1" dirty="0" smtClean="0"/>
            </a:br>
            <a:r>
              <a:rPr lang="ru-RU" sz="4000" b="1" i="1" dirty="0" smtClean="0"/>
              <a:t>почему так говорят?</a:t>
            </a:r>
            <a:br>
              <a:rPr lang="ru-RU" sz="4000" b="1" i="1" dirty="0" smtClean="0"/>
            </a:br>
            <a:r>
              <a:rPr lang="ru-RU" sz="4000" b="1" i="1" dirty="0" smtClean="0"/>
              <a:t>Потому что дружно в нём</a:t>
            </a:r>
            <a:br>
              <a:rPr lang="ru-RU" sz="4000" b="1" i="1" dirty="0" smtClean="0"/>
            </a:br>
            <a:r>
              <a:rPr lang="ru-RU" sz="4000" b="1" i="1" dirty="0" smtClean="0"/>
              <a:t>мы одной семьёй растём!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342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Содержимое 3" descr="img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47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788024" y="260648"/>
            <a:ext cx="4106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i="1" dirty="0"/>
          </a:p>
        </p:txBody>
      </p:sp>
      <p:pic>
        <p:nvPicPr>
          <p:cNvPr id="4" name="Picture 3" descr="C:\Users\User\Desktop\фото для презентации\SDC114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04664"/>
            <a:ext cx="3822192" cy="26620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Picture 2" descr="C:\Users\User\Desktop\фото для презентации\SDC113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284984"/>
            <a:ext cx="5361709" cy="34996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633035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51720" y="188640"/>
            <a:ext cx="67687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sz="3400" b="1" u="sng" dirty="0">
                <a:latin typeface="Times New Roman" pitchFamily="18" charset="0"/>
                <a:cs typeface="Times New Roman" pitchFamily="18" charset="0"/>
              </a:rPr>
              <a:t>Условия для раннего развития детей в возрасте до 3-х лет в соответствии с требованиями ФГОС ДО</a:t>
            </a:r>
            <a:endParaRPr lang="ru-RU" sz="3400" b="1" i="1" u="sng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996952"/>
            <a:ext cx="725033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Кадровые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Материально – технические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Психолого-педагогические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31835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er\Desktop\фото\осенний праздник 2015 мл\SDC108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01600" y="-9601200"/>
            <a:ext cx="6949440" cy="521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35696" y="116632"/>
            <a:ext cx="71005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dirty="0"/>
              <a:t>Проект «В деткий сад без слёз»</a:t>
            </a:r>
          </a:p>
        </p:txBody>
      </p:sp>
      <p:pic>
        <p:nvPicPr>
          <p:cNvPr id="8" name="Picture 2" descr="C:\Users\User\Desktop\марине на конференцию\DSCF072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4" y="3645024"/>
            <a:ext cx="4697712" cy="32129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Picture 3" descr="C:\Users\User\Desktop\фото для презентации\SDC1156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5043" y="824518"/>
            <a:ext cx="4652326" cy="31516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453612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91188" y="260648"/>
            <a:ext cx="42484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b="1" i="1" dirty="0"/>
          </a:p>
        </p:txBody>
      </p:sp>
      <p:pic>
        <p:nvPicPr>
          <p:cNvPr id="8" name="Picture 2" descr="C:\Users\User\Desktop\марине на конференцию\DSCF07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766" y="0"/>
            <a:ext cx="4968552" cy="33569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4" descr="C:\Users\User\Desktop\фото для презентации\SDC1157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56992"/>
            <a:ext cx="4536504" cy="34131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79867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6607" y="203000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5518520" y="3650804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2051720" y="116632"/>
            <a:ext cx="65527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Центр сенсорики и развития мелкой моторики</a:t>
            </a:r>
            <a:endParaRPr lang="ru-RU" sz="3200" dirty="0"/>
          </a:p>
        </p:txBody>
      </p:sp>
      <p:pic>
        <p:nvPicPr>
          <p:cNvPr id="7" name="Содержимое 3" descr="P330105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334" y="3321819"/>
            <a:ext cx="4714908" cy="35361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2" descr="C:\Users\User\Desktop\марине на конференцию\Новая папка\DSCF07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174470"/>
            <a:ext cx="4392488" cy="32716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0160" y="1954559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i="1" dirty="0" smtClean="0"/>
          </a:p>
          <a:p>
            <a:endParaRPr lang="ru-RU" b="1" i="1" dirty="0"/>
          </a:p>
        </p:txBody>
      </p:sp>
      <p:pic>
        <p:nvPicPr>
          <p:cNvPr id="6" name="Picture 3" descr="C:\Users\User\Desktop\фото для презентации\SDC1158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8640"/>
            <a:ext cx="4355976" cy="35008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3" descr="C:\Users\User\Desktop\фото для презентации\SDC115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3501008"/>
            <a:ext cx="4680520" cy="33569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151573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155" y="1988840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5724128" y="3573016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b="1" i="1" dirty="0"/>
          </a:p>
        </p:txBody>
      </p:sp>
      <p:pic>
        <p:nvPicPr>
          <p:cNvPr id="7" name="Picture 2" descr="C:\Users\User\Desktop\фото для презентации\SDC115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573016"/>
            <a:ext cx="4355869" cy="32849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Picture 4" descr="C:\Users\User\Desktop\фото для презентации\SDC1159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381" y="100494"/>
            <a:ext cx="4606288" cy="35008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177267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OYS">
  <a:themeElements>
    <a:clrScheme name="Тема Offic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TOYS</Template>
  <TotalTime>443</TotalTime>
  <Words>110</Words>
  <Application>Microsoft Office PowerPoint</Application>
  <PresentationFormat>Экран (4:3)</PresentationFormat>
  <Paragraphs>34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TOYS</vt:lpstr>
      <vt:lpstr>Муниципальное дошкольное образовательное учреждение «Детский сад №1  Сонковского района Тверской области»   «Система поддержки раннего развития»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Детский сад ,детский сад почему так говорят? Потому что дружно в нём мы одной семьёй растём!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</dc:creator>
  <cp:lastModifiedBy>User</cp:lastModifiedBy>
  <cp:revision>47</cp:revision>
  <dcterms:created xsi:type="dcterms:W3CDTF">2011-09-03T16:01:06Z</dcterms:created>
  <dcterms:modified xsi:type="dcterms:W3CDTF">2019-08-26T05:59:06Z</dcterms:modified>
</cp:coreProperties>
</file>